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8" r:id="rId13"/>
    <p:sldId id="296" r:id="rId14"/>
    <p:sldId id="297" r:id="rId15"/>
    <p:sldId id="299" r:id="rId16"/>
    <p:sldId id="306" r:id="rId17"/>
    <p:sldId id="305" r:id="rId18"/>
    <p:sldId id="301" r:id="rId19"/>
    <p:sldId id="281" r:id="rId20"/>
    <p:sldId id="307" r:id="rId21"/>
    <p:sldId id="302" r:id="rId22"/>
    <p:sldId id="303" r:id="rId23"/>
    <p:sldId id="30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E05B-D99E-4D1C-AB07-D0395B35107F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F4F38-455D-472C-8CA2-907FC50FD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4F38-455D-472C-8CA2-907FC50FD99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tours.belti.ru/map/rus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8748463" cy="5400600"/>
          </a:xfrm>
          <a:prstGeom prst="rect">
            <a:avLst/>
          </a:prstGeom>
          <a:noFill/>
        </p:spPr>
      </p:pic>
      <p:pic>
        <p:nvPicPr>
          <p:cNvPr id="20482" name="Picture 2" descr="Моя родина кроссворд 4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36526"/>
            <a:ext cx="9388028" cy="6994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900igr.net/datas/istorija/Gorod-geroj/0014-014-Smolensk-gorod-ge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900igr.net/datas/istorija/Gorod-geroj/0005-005-Murmansk-gorod-ge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trannik-sergey.ru/2013/3/2013-09-07-Shatur/photos/2013-09-07-4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Лес</a:t>
            </a:r>
            <a:endParaRPr lang="ru-RU" sz="6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://img.mota.ru/upload/wallpapers/source/2010/08/25/12/04/22815/mota_ru_008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Поле</a:t>
            </a:r>
            <a:endParaRPr lang="ru-RU" sz="6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019.radikal.ru/i633/1209/51/dd98d98a6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Луг</a:t>
            </a:r>
            <a:endParaRPr lang="ru-RU" sz="6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c.pics.livejournal.com/vg_saveliev/15525933/1316794/131679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Главное богатство России - Люди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Москва-столица России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moskva.go2all.ru/imgs/28/26/57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33665"/>
            <a:ext cx="3528392" cy="243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http://megawallpapers.ru/albums/userpics/normal_Krasnaya_plosh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149080"/>
            <a:ext cx="3528392" cy="239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://www.solyson.ru/galery/dost/%D1%8B%D0%B2%D0%B0%D0%BF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3600400" cy="239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www.womenpretty.ru/images/dost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3456384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Москва-столица России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8136" name="Picture 8" descr="http://restlook.ru/upload/iblock/187/187094e08c28b43244596a95dd0fcf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24531"/>
            <a:ext cx="3456384" cy="517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8" name="Picture 10" descr="http://static.panoramio.com/photos/large/6731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627530" cy="242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domznaniy.ru/uploads/posts/2012-12/1356600708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600400" cy="2385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Президент </a:t>
            </a:r>
            <a:r>
              <a:rPr lang="ru-RU" sz="5400" b="1" i="1" dirty="0" err="1" smtClean="0">
                <a:solidFill>
                  <a:srgbClr val="002060"/>
                </a:solidFill>
              </a:rPr>
              <a:t>России-В.В.Путин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http://euro-ombudsman.org/wp-content/uploads/2013/01/file67rgrh5g036147r4n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76331" cy="491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50106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Символы России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Флаг России</a:t>
            </a: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7410" name="Picture 2" descr="43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472608" cy="4070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Карта России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urs.belti.ru/map/russia.gif"/>
          <p:cNvPicPr>
            <a:picLocks noChangeAspect="1" noChangeArrowheads="1"/>
          </p:cNvPicPr>
          <p:nvPr/>
        </p:nvPicPr>
        <p:blipFill>
          <a:blip r:embed="rId2" cstate="print"/>
          <a:srcRect l="4202" t="6849" b="9589"/>
          <a:stretch>
            <a:fillRect/>
          </a:stretch>
        </p:blipFill>
        <p:spPr bwMode="auto">
          <a:xfrm>
            <a:off x="395536" y="1484784"/>
            <a:ext cx="842493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Символы России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algn="ctr"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Герб России</a:t>
            </a:r>
          </a:p>
          <a:p>
            <a:endParaRPr lang="ru-RU" dirty="0"/>
          </a:p>
        </p:txBody>
      </p:sp>
      <p:pic>
        <p:nvPicPr>
          <p:cNvPr id="4" name="Picture 4" descr="Картинка 3 из 13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816424" cy="4085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ipolk.ru/uploads/images/00/02/85/2015/02/02/a15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chemeClr val="bg1">
                    <a:lumMod val="95000"/>
                  </a:schemeClr>
                </a:solidFill>
              </a:rPr>
              <a:t>Символ России - береза</a:t>
            </a:r>
            <a:endParaRPr lang="ru-RU" sz="6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/>
              <a:t>        </a:t>
            </a:r>
            <a:r>
              <a:rPr lang="ru-RU" sz="6600" b="1" i="1" dirty="0" smtClean="0">
                <a:solidFill>
                  <a:srgbClr val="002060"/>
                </a:solidFill>
              </a:rPr>
              <a:t>Символ дружбы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30" name="Picture 6" descr="http://voronezh.1gs.ru/img/voron_b_9004.jpg"/>
          <p:cNvPicPr>
            <a:picLocks noChangeAspect="1" noChangeArrowheads="1"/>
          </p:cNvPicPr>
          <p:nvPr/>
        </p:nvPicPr>
        <p:blipFill>
          <a:blip r:embed="rId3" cstate="print"/>
          <a:srcRect b="8187"/>
          <a:stretch>
            <a:fillRect/>
          </a:stretch>
        </p:blipFill>
        <p:spPr bwMode="auto">
          <a:xfrm>
            <a:off x="251520" y="2564904"/>
            <a:ext cx="5112568" cy="3744416"/>
          </a:xfrm>
          <a:prstGeom prst="rect">
            <a:avLst/>
          </a:prstGeom>
          <a:noFill/>
        </p:spPr>
      </p:pic>
      <p:pic>
        <p:nvPicPr>
          <p:cNvPr id="1032" name="Picture 8" descr="http://artrepriza.ru/uploads/posts/2011-09/1316779083_mat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Спасибо за внимание! 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age.slidesharecdn.com/8-131217055849-phpapp02/95/8-8-638.jpg?cb=1387281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://images.myshared.ru/530994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aviastar.org/travel/russia/kazan/kazan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/>
              <a:t>Река Волга</a:t>
            </a:r>
            <a:endParaRPr lang="ru-RU" sz="6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it-112.ru/olderfiles/4/razvedennyi_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Река Нева</a:t>
            </a:r>
            <a:endParaRPr lang="ru-RU" sz="6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900igr.net/datas/istorija/Gorod-geroj/0008-008-Moskva-gorod-ge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Ленинград – город-гер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Волгоград (Сталинград) – город-гер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41</Words>
  <Application>Microsoft Office PowerPoint</Application>
  <PresentationFormat>Экран (4:3)</PresentationFormat>
  <Paragraphs>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Карта России</vt:lpstr>
      <vt:lpstr>Слайд 3</vt:lpstr>
      <vt:lpstr>Слайд 4</vt:lpstr>
      <vt:lpstr>Река Волга</vt:lpstr>
      <vt:lpstr>Река Нева</vt:lpstr>
      <vt:lpstr>Слайд 7</vt:lpstr>
      <vt:lpstr>Слайд 8</vt:lpstr>
      <vt:lpstr>Слайд 9</vt:lpstr>
      <vt:lpstr>Слайд 10</vt:lpstr>
      <vt:lpstr>Слайд 11</vt:lpstr>
      <vt:lpstr>Лес</vt:lpstr>
      <vt:lpstr>Поле</vt:lpstr>
      <vt:lpstr>Луг</vt:lpstr>
      <vt:lpstr>Главное богатство России - Люди</vt:lpstr>
      <vt:lpstr>Москва-столица России</vt:lpstr>
      <vt:lpstr>Москва-столица России</vt:lpstr>
      <vt:lpstr>Президент России-В.В.Путин</vt:lpstr>
      <vt:lpstr>Символы России</vt:lpstr>
      <vt:lpstr>Символы России</vt:lpstr>
      <vt:lpstr>Символ России - береза</vt:lpstr>
      <vt:lpstr>        Символ дружбы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50</cp:revision>
  <dcterms:created xsi:type="dcterms:W3CDTF">2015-02-02T14:58:00Z</dcterms:created>
  <dcterms:modified xsi:type="dcterms:W3CDTF">2020-01-29T16:57:08Z</dcterms:modified>
</cp:coreProperties>
</file>